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23" r:id="rId2"/>
    <p:sldId id="273" r:id="rId3"/>
    <p:sldId id="322" r:id="rId4"/>
    <p:sldId id="310" r:id="rId5"/>
    <p:sldId id="297" r:id="rId6"/>
    <p:sldId id="319" r:id="rId7"/>
    <p:sldId id="299" r:id="rId8"/>
    <p:sldId id="300" r:id="rId9"/>
    <p:sldId id="324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101D5"/>
    <a:srgbClr val="FF0000"/>
    <a:srgbClr val="FFFF00"/>
    <a:srgbClr val="BE068E"/>
    <a:srgbClr val="0066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458"/>
  </p:normalViewPr>
  <p:slideViewPr>
    <p:cSldViewPr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850F5-785A-45B6-B9C9-70DF176B9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93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D5ABB-0B12-45AE-B3BE-4C7217A2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75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1B41-D8AE-4916-B70C-13459683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689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1AF9-6E56-4EC6-8328-6EFBAD2AB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860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A21F-3D6E-4C57-81BD-C4C952BF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111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FB06-E511-40AB-9880-C3C871E6F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17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385F-5C2D-40D8-A01B-06DCDF770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90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1644B-97D7-4F96-8925-C7F6DA06F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98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362D-0459-424D-A6B3-0E98A0BF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37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17D1E-AB42-40EF-8534-805E018AD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98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B3EE-D81D-49BF-B8BF-F83BBFB68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59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E7A5-3689-42EA-AFDF-1D2A5D5A6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37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CC4E-4CF3-400C-B434-D17718458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24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45A42-8ED7-40D2-8C32-0166A0D9B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43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74DB04-C380-4118-9E11-BA7B0DF32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1447800"/>
            <a:ext cx="78120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Thứ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sáu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ngày 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vi-V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tháng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năm 2022</a:t>
            </a:r>
          </a:p>
          <a:p>
            <a:pPr algn="ctr">
              <a:defRPr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Toán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Ôn tập về các phép tính với số tự nhiên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                                         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tr 162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, 163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191000" y="304800"/>
            <a:ext cx="3810000" cy="9239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86000" y="1438275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dấu hiệu của số chia hết cho 2, 5 ?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676400" y="2743200"/>
            <a:ext cx="883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số có chữ số tận cùng là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  <a:r>
              <a:rPr lang="en-US" altLang="en-US" sz="3200" b="1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 chia hết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2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Các số có chữ số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 cùng là 0 hoặc 5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 chia hết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5.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b="1">
              <a:latin typeface="VNI-Helv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81200" y="1524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Nêu dấu hiệu chia hết cho 3 ? dấuhiệu chia hết cho 9 ?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660033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28800" y="32004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Các số có tổng các chữ số chia hết cho 3 thì chia hết cho 3.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28800" y="4191000"/>
            <a:ext cx="9039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Các số có tổng các chữ số chia hết  cho 9 thì chia hết cho 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609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95552" y="1371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55291"/>
              </p:ext>
            </p:extLst>
          </p:nvPr>
        </p:nvGraphicFramePr>
        <p:xfrm>
          <a:off x="1549400" y="2010305"/>
          <a:ext cx="8969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3" imgW="457200" imgH="711200" progId="Equation.DSMT4">
                  <p:embed/>
                </p:oleObj>
              </mc:Choice>
              <mc:Fallback>
                <p:oleObj name="Equation" r:id="rId3" imgW="4572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010305"/>
                        <a:ext cx="8969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5952"/>
              </p:ext>
            </p:extLst>
          </p:nvPr>
        </p:nvGraphicFramePr>
        <p:xfrm>
          <a:off x="4724400" y="1957917"/>
          <a:ext cx="10969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5" imgW="558800" imgH="660400" progId="Equation.DSMT4">
                  <p:embed/>
                </p:oleObj>
              </mc:Choice>
              <mc:Fallback>
                <p:oleObj name="Equation" r:id="rId5" imgW="558800" imgH="660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57917"/>
                        <a:ext cx="10969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2192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-271463" y="3723218"/>
            <a:ext cx="158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0217"/>
              </p:ext>
            </p:extLst>
          </p:nvPr>
        </p:nvGraphicFramePr>
        <p:xfrm>
          <a:off x="1616075" y="4308475"/>
          <a:ext cx="8905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7" imgW="457200" imgH="660400" progId="Equation.DSMT4">
                  <p:embed/>
                </p:oleObj>
              </mc:Choice>
              <mc:Fallback>
                <p:oleObj name="Equation" r:id="rId7" imgW="457200" imgH="660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308475"/>
                        <a:ext cx="8905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03826"/>
              </p:ext>
            </p:extLst>
          </p:nvPr>
        </p:nvGraphicFramePr>
        <p:xfrm>
          <a:off x="4800600" y="4343400"/>
          <a:ext cx="11080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9" imgW="545863" imgH="710891" progId="Equation.DSMT4">
                  <p:embed/>
                </p:oleObj>
              </mc:Choice>
              <mc:Fallback>
                <p:oleObj name="Equation" r:id="rId9" imgW="545863" imgH="7108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10807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15240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90" name="Object 2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058805"/>
              </p:ext>
            </p:extLst>
          </p:nvPr>
        </p:nvGraphicFramePr>
        <p:xfrm>
          <a:off x="1676400" y="3070225"/>
          <a:ext cx="762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70225"/>
                        <a:ext cx="762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2" name="Object 2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81053831"/>
              </p:ext>
            </p:extLst>
          </p:nvPr>
        </p:nvGraphicFramePr>
        <p:xfrm>
          <a:off x="1638299" y="5337969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5337969"/>
                        <a:ext cx="914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3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421452"/>
              </p:ext>
            </p:extLst>
          </p:nvPr>
        </p:nvGraphicFramePr>
        <p:xfrm>
          <a:off x="4953000" y="5257800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5" imgW="494870" imgH="203024" progId="Equation.DSMT4">
                  <p:embed/>
                </p:oleObj>
              </mc:Choice>
              <mc:Fallback>
                <p:oleObj name="Equation" r:id="rId15" imgW="494870" imgH="20302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0793"/>
              </p:ext>
            </p:extLst>
          </p:nvPr>
        </p:nvGraphicFramePr>
        <p:xfrm>
          <a:off x="4648200" y="2952750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7" imgW="558558" imgH="203112" progId="Equation.DSMT4">
                  <p:embed/>
                </p:oleObj>
              </mc:Choice>
              <mc:Fallback>
                <p:oleObj name="Equation" r:id="rId17" imgW="558558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2750"/>
                        <a:ext cx="1143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7663920" y="1379008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10592 + 79438</a:t>
            </a:r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8086725" y="1876485"/>
            <a:ext cx="125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10592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79438</a:t>
            </a:r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 flipV="1">
            <a:off x="8407400" y="2712244"/>
            <a:ext cx="8128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8342313" y="272335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90030</a:t>
            </a:r>
          </a:p>
        </p:txBody>
      </p: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7773988" y="3667125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80200 - 19194</a:t>
            </a:r>
          </a:p>
        </p:txBody>
      </p:sp>
      <p:sp>
        <p:nvSpPr>
          <p:cNvPr id="135213" name="Text Box 45"/>
          <p:cNvSpPr txBox="1">
            <a:spLocks noChangeArrowheads="1"/>
          </p:cNvSpPr>
          <p:nvPr/>
        </p:nvSpPr>
        <p:spPr bwMode="auto">
          <a:xfrm>
            <a:off x="8467725" y="4351338"/>
            <a:ext cx="105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80200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19194</a:t>
            </a:r>
          </a:p>
        </p:txBody>
      </p:sp>
      <p:sp>
        <p:nvSpPr>
          <p:cNvPr id="135214" name="Line 46"/>
          <p:cNvSpPr>
            <a:spLocks noChangeShapeType="1"/>
          </p:cNvSpPr>
          <p:nvPr/>
        </p:nvSpPr>
        <p:spPr bwMode="auto">
          <a:xfrm flipV="1">
            <a:off x="8521700" y="5126567"/>
            <a:ext cx="9382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8534400" y="5176837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61006</a:t>
            </a:r>
          </a:p>
        </p:txBody>
      </p:sp>
      <p:sp>
        <p:nvSpPr>
          <p:cNvPr id="5152" name="TextBox 2"/>
          <p:cNvSpPr txBox="1">
            <a:spLocks noChangeArrowheads="1"/>
          </p:cNvSpPr>
          <p:nvPr/>
        </p:nvSpPr>
        <p:spPr bwMode="auto">
          <a:xfrm>
            <a:off x="1081881" y="1379008"/>
            <a:ext cx="294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6195 + 2785</a:t>
            </a:r>
          </a:p>
        </p:txBody>
      </p:sp>
      <p:sp>
        <p:nvSpPr>
          <p:cNvPr id="5153" name="TextBox 42"/>
          <p:cNvSpPr txBox="1">
            <a:spLocks noChangeArrowheads="1"/>
          </p:cNvSpPr>
          <p:nvPr/>
        </p:nvSpPr>
        <p:spPr bwMode="auto">
          <a:xfrm>
            <a:off x="1147763" y="3723218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5342 -  4185</a:t>
            </a:r>
          </a:p>
        </p:txBody>
      </p:sp>
      <p:sp>
        <p:nvSpPr>
          <p:cNvPr id="5154" name="TextBox 44"/>
          <p:cNvSpPr txBox="1">
            <a:spLocks noChangeArrowheads="1"/>
          </p:cNvSpPr>
          <p:nvPr/>
        </p:nvSpPr>
        <p:spPr bwMode="auto">
          <a:xfrm>
            <a:off x="4267200" y="1369483"/>
            <a:ext cx="2941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47836 + 5409</a:t>
            </a:r>
          </a:p>
        </p:txBody>
      </p:sp>
      <p:sp>
        <p:nvSpPr>
          <p:cNvPr id="5155" name="TextBox 45"/>
          <p:cNvSpPr txBox="1">
            <a:spLocks noChangeArrowheads="1"/>
          </p:cNvSpPr>
          <p:nvPr/>
        </p:nvSpPr>
        <p:spPr bwMode="auto">
          <a:xfrm>
            <a:off x="4271962" y="372163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29041 -  5987</a:t>
            </a:r>
          </a:p>
        </p:txBody>
      </p:sp>
      <p:sp>
        <p:nvSpPr>
          <p:cNvPr id="5156" name="TextBox 4"/>
          <p:cNvSpPr txBox="1">
            <a:spLocks noChangeArrowheads="1"/>
          </p:cNvSpPr>
          <p:nvPr/>
        </p:nvSpPr>
        <p:spPr bwMode="auto">
          <a:xfrm>
            <a:off x="8071380" y="2137569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+</a:t>
            </a:r>
          </a:p>
        </p:txBody>
      </p:sp>
      <p:sp>
        <p:nvSpPr>
          <p:cNvPr id="5157" name="TextBox 48"/>
          <p:cNvSpPr txBox="1">
            <a:spLocks noChangeArrowheads="1"/>
          </p:cNvSpPr>
          <p:nvPr/>
        </p:nvSpPr>
        <p:spPr bwMode="auto">
          <a:xfrm>
            <a:off x="8229600" y="4581525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84" grpId="0"/>
      <p:bldP spid="135207" grpId="0"/>
      <p:bldP spid="135208" grpId="0"/>
      <p:bldP spid="135209" grpId="0" animBg="1"/>
      <p:bldP spid="135210" grpId="0"/>
      <p:bldP spid="135212" grpId="0"/>
      <p:bldP spid="135213" grpId="0"/>
      <p:bldP spid="135214" grpId="0" animBg="1"/>
      <p:bldP spid="135215" grpId="0"/>
      <p:bldP spid="5152" grpId="0"/>
      <p:bldP spid="5153" grpId="0"/>
      <p:bldP spid="5154" grpId="0"/>
      <p:bldP spid="5155" grpId="0"/>
      <p:bldP spid="5156" grpId="0"/>
      <p:bldP spid="5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32467" y="1100667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60575"/>
              </p:ext>
            </p:extLst>
          </p:nvPr>
        </p:nvGraphicFramePr>
        <p:xfrm>
          <a:off x="1919817" y="2147888"/>
          <a:ext cx="2432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876300" imgH="660400" progId="Equation.DSMT4">
                  <p:embed/>
                </p:oleObj>
              </mc:Choice>
              <mc:Fallback>
                <p:oleObj name="Equation" r:id="rId3" imgW="8763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17" y="2147888"/>
                        <a:ext cx="24320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1524000" y="3573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42695"/>
              </p:ext>
            </p:extLst>
          </p:nvPr>
        </p:nvGraphicFramePr>
        <p:xfrm>
          <a:off x="6938963" y="2133600"/>
          <a:ext cx="244475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5" imgW="888614" imgH="622030" progId="Equation.DSMT4">
                  <p:embed/>
                </p:oleObj>
              </mc:Choice>
              <mc:Fallback>
                <p:oleObj name="Equation" r:id="rId5" imgW="888614" imgH="62203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133600"/>
                        <a:ext cx="244475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1174750" y="2209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6096000" y="2209800"/>
            <a:ext cx="84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</a:p>
        </p:txBody>
      </p:sp>
      <p:graphicFrame>
        <p:nvGraphicFramePr>
          <p:cNvPr id="107537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744436"/>
              </p:ext>
            </p:extLst>
          </p:nvPr>
        </p:nvGraphicFramePr>
        <p:xfrm>
          <a:off x="2705100" y="2680230"/>
          <a:ext cx="262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80230"/>
                        <a:ext cx="2628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9" name="Object 1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8798809"/>
              </p:ext>
            </p:extLst>
          </p:nvPr>
        </p:nvGraphicFramePr>
        <p:xfrm>
          <a:off x="2590800" y="3378200"/>
          <a:ext cx="1752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78200"/>
                        <a:ext cx="1752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8253755"/>
              </p:ext>
            </p:extLst>
          </p:nvPr>
        </p:nvGraphicFramePr>
        <p:xfrm>
          <a:off x="7924800" y="2744788"/>
          <a:ext cx="256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11" imgW="926698" imgH="203112" progId="Equation.DSMT4">
                  <p:embed/>
                </p:oleObj>
              </mc:Choice>
              <mc:Fallback>
                <p:oleObj name="Equation" r:id="rId11" imgW="926698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744788"/>
                        <a:ext cx="256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5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7608361"/>
              </p:ext>
            </p:extLst>
          </p:nvPr>
        </p:nvGraphicFramePr>
        <p:xfrm>
          <a:off x="6988175" y="3318405"/>
          <a:ext cx="2460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13" imgW="888614" imgH="203112" progId="Equation.DSMT4">
                  <p:embed/>
                </p:oleObj>
              </mc:Choice>
              <mc:Fallback>
                <p:oleObj name="Equation" r:id="rId13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318405"/>
                        <a:ext cx="24606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35" grpId="0"/>
      <p:bldP spid="107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914400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9"/>
          <p:cNvSpPr>
            <a:spLocks noGrp="1" noChangeArrowheads="1"/>
          </p:cNvSpPr>
          <p:nvPr/>
        </p:nvSpPr>
        <p:spPr bwMode="auto">
          <a:xfrm>
            <a:off x="3333220" y="1600200"/>
            <a:ext cx="392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b = b + …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243637" y="1558131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476500" y="2590800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(a + b) + c =  … + (b + c)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5702300" y="25146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741613" y="3581400"/>
            <a:ext cx="5486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+ 0 = …. + a = ….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6967537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466570" y="4460345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 - …= a</a:t>
            </a: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4455053" y="4419600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3352800" y="5334000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…. – a = 0</a:t>
            </a: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3581400" y="5249862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4786312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vi-VN" altLang="en-US" sz="40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30480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7C2B728-A1C2-B840-995D-FB76C374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72" y="544562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a/   </a:t>
            </a:r>
            <a:r>
              <a:rPr lang="en-US" altLang="en-US" sz="2400" dirty="0">
                <a:solidFill>
                  <a:srgbClr val="BE068E"/>
                </a:solidFill>
              </a:rPr>
              <a:t>1 268 + 99 + 501</a:t>
            </a:r>
            <a:r>
              <a:rPr lang="en-US" altLang="en-US" sz="2400" dirty="0"/>
              <a:t>   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13A3BD7-B2EF-9648-8EB0-0AADEBD2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7" y="1427547"/>
            <a:ext cx="216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1 268 + 600 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A0EEAA1-E514-414E-861B-CEF63421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7" y="1864776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1 868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E3AF45-C266-7D40-966D-8E300663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7" y="993059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1 268 + (99 + 501)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94248900-ECAB-C146-BCAE-8B9A3A0A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267" y="2555041"/>
            <a:ext cx="2427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BE068E"/>
                </a:solidFill>
              </a:rPr>
              <a:t>745 + 268 + 732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36114B32-4384-C642-AE77-0C178094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64" y="3099963"/>
            <a:ext cx="2896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745 + (268 + 732)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5B101C8F-E04E-E74A-A918-0128E26B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64" y="3559395"/>
            <a:ext cx="208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745 + 1 000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6FB5ED6-4088-4C46-A36D-C3D061D0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500" y="4053865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1 745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976CB023-1EDF-334F-B35E-42A97AF2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133" y="669577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b/   </a:t>
            </a:r>
            <a:r>
              <a:rPr lang="en-US" altLang="en-US" sz="2400">
                <a:solidFill>
                  <a:srgbClr val="BE068E"/>
                </a:solidFill>
              </a:rPr>
              <a:t>168 + 2 080 + 32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AEAE0E4-C222-1E48-B80A-47B9A2DD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11" y="1129010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(168 + 32) + 2 080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8C055803-20B2-DB46-93C2-746BE73E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798" y="1590675"/>
            <a:ext cx="208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200 + 2 080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E3658ADE-8A46-5E46-802B-84CCE591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797" y="1972611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= 2 280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839FBC-9F96-B544-B076-33B0B20A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556" y="2634414"/>
            <a:ext cx="243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BE068E"/>
                </a:solidFill>
              </a:rPr>
              <a:t>87 + 94 + 13 + 6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8F7ABA-036E-E844-AB67-8A18CCF4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368" y="5106676"/>
            <a:ext cx="3687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(121 + 469) + (85 +115)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BBFF5F-54EC-0247-9142-4C3512CA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181" y="4053865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200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A067B6-E712-0E4B-B3C4-673A0FA7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181" y="3553279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100 + 100</a:t>
            </a:r>
          </a:p>
        </p:txBody>
      </p:sp>
      <p:sp>
        <p:nvSpPr>
          <p:cNvPr id="37" name="Rectangle 42">
            <a:extLst>
              <a:ext uri="{FF2B5EF4-FFF2-40B4-BE49-F238E27FC236}">
                <a16:creationId xmlns:a16="http://schemas.microsoft.com/office/drawing/2014/main" id="{7EA75BAF-50DE-A54C-903C-2DC381B6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62" y="4688284"/>
            <a:ext cx="2430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BE068E"/>
                </a:solidFill>
              </a:rPr>
              <a:t>1295+105+1460</a:t>
            </a:r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BBD26214-5701-F843-990D-E23FA1E9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043" y="4651707"/>
            <a:ext cx="258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BE068E"/>
                </a:solidFill>
              </a:rPr>
              <a:t>121+85+115+469</a:t>
            </a: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9993BB37-7426-4245-9ACB-732FB40A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822" y="5149949"/>
            <a:ext cx="2900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(1295+105)+1460</a:t>
            </a: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1815B392-E8C9-414C-8692-FCC2AA0F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828" y="5696363"/>
            <a:ext cx="21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1400 + 1460</a:t>
            </a:r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id="{DF7A2271-B609-9B4A-BA15-2404773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226" y="6158028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2860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4168DD44-02B3-C24F-96FB-78E7DBF3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056" y="3093846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(87 + 13) + (94 +6)</a:t>
            </a:r>
          </a:p>
        </p:txBody>
      </p:sp>
      <p:sp>
        <p:nvSpPr>
          <p:cNvPr id="43" name="Rectangle 48">
            <a:extLst>
              <a:ext uri="{FF2B5EF4-FFF2-40B4-BE49-F238E27FC236}">
                <a16:creationId xmlns:a16="http://schemas.microsoft.com/office/drawing/2014/main" id="{5CC850D7-D0F2-E74A-B21A-A629A199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932" y="5611614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600 + 200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55DB79C1-FE58-7744-BB03-FFE3E80F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133" y="607327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= 800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4684713" y="1524000"/>
            <a:ext cx="2670175" cy="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AutoShape 8"/>
          <p:cNvSpPr>
            <a:spLocks/>
          </p:cNvSpPr>
          <p:nvPr/>
        </p:nvSpPr>
        <p:spPr bwMode="auto">
          <a:xfrm rot="5273768">
            <a:off x="6969919" y="1296194"/>
            <a:ext cx="79375" cy="760413"/>
          </a:xfrm>
          <a:prstGeom prst="rightBrace">
            <a:avLst>
              <a:gd name="adj1" fmla="val 79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6" name="AutoShape 10"/>
          <p:cNvSpPr>
            <a:spLocks/>
          </p:cNvSpPr>
          <p:nvPr/>
        </p:nvSpPr>
        <p:spPr bwMode="auto">
          <a:xfrm rot="5400000">
            <a:off x="5956301" y="112712"/>
            <a:ext cx="152400" cy="2670175"/>
          </a:xfrm>
          <a:prstGeom prst="leftBrace">
            <a:avLst>
              <a:gd name="adj1" fmla="val 14600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4684713" y="2360613"/>
            <a:ext cx="19050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5562600" y="658813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1 475q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3983038" y="2617788"/>
            <a:ext cx="184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620838" y="1228725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Thành Công: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139113" y="1233488"/>
            <a:ext cx="833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?q  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524625" y="16859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184q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1811338" y="2052638"/>
            <a:ext cx="253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Thắng Lợi: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684713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684713" y="2233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7367588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6604000" y="22177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AutoShape 23"/>
          <p:cNvSpPr>
            <a:spLocks/>
          </p:cNvSpPr>
          <p:nvPr/>
        </p:nvSpPr>
        <p:spPr bwMode="auto">
          <a:xfrm>
            <a:off x="7696200" y="1508125"/>
            <a:ext cx="228600" cy="912813"/>
          </a:xfrm>
          <a:prstGeom prst="rightBrace">
            <a:avLst>
              <a:gd name="adj1" fmla="val 33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6629400" y="1471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1011238" y="381000"/>
            <a:ext cx="5503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0" y="2809875"/>
            <a:ext cx="125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2413000" y="3333750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6434138" y="3109913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64008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0" y="3970338"/>
            <a:ext cx="632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Trường Tiểu học Thắng Lợi quyên góp được số quyển vở là: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752475" y="4814888"/>
            <a:ext cx="511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 1 475 – 184 = 1 291 (quyển)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52400" y="5299075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3278188" y="6186488"/>
            <a:ext cx="283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371600" y="5724525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+ 1 291 = 2 766 (quyển)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630988" y="3857625"/>
            <a:ext cx="541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6400800" y="48148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(1 475 – 184) = 2 766 (quyển)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9220200" y="5329238"/>
            <a:ext cx="283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40763" y="347821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4" grpId="0" animBg="1"/>
      <p:bldP spid="121866" grpId="0" animBg="1"/>
      <p:bldP spid="121863" grpId="0" animBg="1"/>
      <p:bldP spid="121868" grpId="0"/>
      <p:bldP spid="121870" grpId="0"/>
      <p:bldP spid="121871" grpId="0"/>
      <p:bldP spid="121872" grpId="0"/>
      <p:bldP spid="121874" grpId="0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3" grpId="0"/>
      <p:bldP spid="121887" grpId="0"/>
      <p:bldP spid="121888" grpId="0"/>
      <p:bldP spid="121889" grpId="0"/>
      <p:bldP spid="121891" grpId="0"/>
      <p:bldP spid="121893" grpId="0"/>
      <p:bldP spid="121894" grpId="0"/>
      <p:bldP spid="121895" grpId="0"/>
      <p:bldP spid="12189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13922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CỦNG CỐ-DẶN DÒ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155950" y="2068513"/>
            <a:ext cx="777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bài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bị: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VỀ CÁC PHÉP TÍNH VỚI SỐ TỰ NHIÊN </a:t>
            </a:r>
            <a:r>
              <a:rPr lang="en-US" altLang="en-US" b="1" i="1" dirty="0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(TT-T2-Tr 163)</a:t>
            </a:r>
            <a:endParaRPr lang="en-US" altLang="en-US" i="1" dirty="0">
              <a:solidFill>
                <a:srgbClr val="0101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523</Words>
  <Application>Microsoft Office PowerPoint</Application>
  <PresentationFormat>Màn hình rộng</PresentationFormat>
  <Paragraphs>91</Paragraphs>
  <Slides>9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VNI-Helve</vt:lpstr>
      <vt:lpstr>Default Design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Hồ Thị Hồng Linh</cp:lastModifiedBy>
  <cp:revision>386</cp:revision>
  <dcterms:created xsi:type="dcterms:W3CDTF">2002-02-12T10:05:52Z</dcterms:created>
  <dcterms:modified xsi:type="dcterms:W3CDTF">2022-04-22T03:58:19Z</dcterms:modified>
</cp:coreProperties>
</file>